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g"/>
  <Default Extension="png" ContentType="image/png"/>
  <Default Extension="bmp" ContentType="image/bmp"/>
  <Default Extension="gif" ContentType="image/gif"/>
  <Default Extension="tif" ContentType="image/tif"/>
  <Default Extension="pdf" ContentType="application/pdf"/>
  <Default Extension="mov" ContentType="application/movie"/>
  <Default Extension="vml" ContentType="application/vnd.openxmlformats-officedocument.vmlDrawing"/>
  <Default Extension="xlsx" ContentType="application/vnd.openxmlformats-officedocument.spreadsheetml.sheet"/>
  <Override PartName="/docProps/core.xml" ContentType="application/vnd.openxmlformats-package.core-properties+xml"/>
  <Override PartName="/docProps/app.xml" ContentType="application/vnd.openxmlformats-officedocument.extended-properties+xml"/>
  <Override PartName="/ppt/presentation.xml" ContentType="application/vnd.openxmlformats-officedocument.presentationml.presentation.main+xml"/>
  <Override PartName="/ppt/presProps.xml" ContentType="application/vnd.openxmlformats-officedocument.presentationml.presProps+xml"/>
  <Override PartName="/ppt/viewProps.xml" ContentType="application/vnd.openxmlformats-officedocument.presentationml.viewProps+xml"/>
  <Override PartName="/ppt/commentAuthors.xml" ContentType="application/vnd.openxmlformats-officedocument.presentationml.commentAuthors+xml"/>
  <Override PartName="/ppt/tableStyles.xml" ContentType="application/vnd.openxmlformats-officedocument.presentationml.tableStyles+xml"/>
  <Override PartName="/ppt/slideMasters/slideMaster1.xml" ContentType="application/vnd.openxmlformats-officedocument.presentationml.slideMaster+xml"/>
  <Override PartName="/ppt/theme/theme1.xml" ContentType="application/vnd.openxmlformats-officedocument.theme+xml"/>
  <Override PartName="/ppt/notesMasters/notesMaster1.xml" ContentType="application/vnd.openxmlformats-officedocument.presentationml.notes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media/image1.jpeg" ContentType="image/jpeg"/>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ldMasterIdLst>
    <p:sldMasterId id="2147483648" r:id="rId5"/>
  </p:sldMasterIdLst>
  <p:notesMasterIdLst>
    <p:notesMasterId r:id="rId7"/>
  </p:notesMasterIdLst>
  <p:sldIdLst>
    <p:sldId id="256" r:id="rId8"/>
    <p:sldId id="257" r:id="rId9"/>
    <p:sldId id="258" r:id="rId10"/>
  </p:sldIdLst>
  <p:sldSz cx="16256000" cy="10160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1pPr>
    <a:lvl2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2pPr>
    <a:lvl3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3pPr>
    <a:lvl4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4pPr>
    <a:lvl5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5pPr>
    <a:lvl6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6pPr>
    <a:lvl7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7pPr>
    <a:lvl8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8pPr>
    <a:lvl9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file>

<file path=ppt/presProps.xml><?xml version="1.0" encoding="utf-8"?>
<p:presentation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showPr loop="0"/>
</p:presentationPr>
</file>

<file path=ppt/tableStyles.xml><?xml version="1.0" encoding="utf-8"?>
<a:tblStyleLst xmlns:a="http://schemas.openxmlformats.org/drawingml/2006/main" xmlns:r="http://schemas.openxmlformats.org/officeDocument/2006/relationships" def="{5940675A-B579-460E-94D1-54222C63F5DA}">
  <a:tblStyle styleId="{4C3C2611-4C71-4FC5-86AE-919BDF0F9419}"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AD2E9"/>
          </a:solidFill>
        </a:fill>
      </a:tcStyle>
    </a:wholeTbl>
    <a:band2H>
      <a:tcTxStyle b="def" i="def"/>
      <a:tcStyle>
        <a:tcBdr/>
        <a:fill>
          <a:solidFill>
            <a:srgbClr val="E6EAF4"/>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CDACA"/>
          </a:solidFill>
        </a:fill>
      </a:tcStyle>
    </a:wholeTbl>
    <a:band2H>
      <a:tcTxStyle b="def" i="def"/>
      <a:tcStyle>
        <a:tcBdr/>
        <a:fill>
          <a:solidFill>
            <a:srgbClr val="E7EDE7"/>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D0CEE9"/>
          </a:solidFill>
        </a:fill>
      </a:tcStyle>
    </a:wholeTbl>
    <a:band2H>
      <a:tcTxStyle b="def" i="def"/>
      <a:tcStyle>
        <a:tcBdr/>
        <a:fill>
          <a:solidFill>
            <a:srgbClr val="E9E8F4"/>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b="def" i="def"/>
      <a:tcStyle>
        <a:tcBdr/>
        <a:fill>
          <a:solidFill>
            <a:srgbClr val="000000"/>
          </a:solidFill>
        </a:fill>
      </a:tcStyle>
    </a:band2H>
    <a:firstCol>
      <a:tcTxStyle b="on"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000000"/>
          </a:solidFill>
        </a:fill>
      </a:tcStyle>
    </a:lastRow>
    <a:firstRow>
      <a:tcTxStyle b="on" i="off">
        <a:fontRef idx="major">
          <a:srgbClr val="000000"/>
        </a:fontRef>
        <a:srgbClr val="000000"/>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CACACA"/>
          </a:solidFill>
        </a:fill>
      </a:tcStyle>
    </a:wholeTbl>
    <a:band2H>
      <a:tcTxStyle b="def" i="def"/>
      <a:tcStyle>
        <a:tcBdr/>
        <a:fill>
          <a:solidFill>
            <a:srgbClr val="E6E6E6"/>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381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381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b="def" i="def"/>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Comments="1"/>
</file>

<file path=ppt/_rels/presentation.xml.rels><?xml version="1.0" encoding="UTF-8"?>
<Relationships xmlns="http://schemas.openxmlformats.org/package/2006/relationships"><Relationship Id="rId1" Type="http://schemas.openxmlformats.org/officeDocument/2006/relationships/presProps" Target="presProps.xml"/><Relationship Id="rId2" Type="http://schemas.openxmlformats.org/officeDocument/2006/relationships/viewProps" Target="viewProps.xml"/><Relationship Id="rId3" Type="http://schemas.openxmlformats.org/officeDocument/2006/relationships/commentAuthors" Target="commentAuthors.xml"/><Relationship Id="rId4" Type="http://schemas.openxmlformats.org/officeDocument/2006/relationships/tableStyles" Target="tableStyles.xml"/><Relationship Id="rId5" Type="http://schemas.openxmlformats.org/officeDocument/2006/relationships/slideMaster" Target="slideMasters/slideMaster1.xml"/><Relationship Id="rId6" Type="http://schemas.openxmlformats.org/officeDocument/2006/relationships/theme" Target="theme/theme1.xml"/><Relationship Id="rId7" Type="http://schemas.openxmlformats.org/officeDocument/2006/relationships/notesMaster" Target="notesMasters/notesMaster1.xml"/><Relationship Id="rId8" Type="http://schemas.openxmlformats.org/officeDocument/2006/relationships/slide" Target="slides/slide1.xml"/><Relationship Id="rId9" Type="http://schemas.openxmlformats.org/officeDocument/2006/relationships/slide" Target="slides/slide2.xml"/><Relationship Id="rId10" Type="http://schemas.openxmlformats.org/officeDocument/2006/relationships/slide" Target="slides/slide3.xml"/></Relationships>

</file>

<file path=ppt/notesMasters/_rels/notesMaster1.xml.rels><?xml version="1.0" encoding="UTF-8"?>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spTree>
      <p:nvGrpSpPr>
        <p:cNvPr id="1" name=""/>
        <p:cNvGrpSpPr/>
        <p:nvPr/>
      </p:nvGrpSpPr>
      <p:grpSpPr>
        <a:xfrm>
          <a:off x="0" y="0"/>
          <a:ext cx="0" cy="0"/>
          <a:chOff x="0" y="0"/>
          <a:chExt cx="0" cy="0"/>
        </a:xfrm>
      </p:grpSpPr>
      <p:sp>
        <p:nvSpPr>
          <p:cNvPr id="116" name="Shape 116"/>
          <p:cNvSpPr/>
          <p:nvPr>
            <p:ph type="sldImg"/>
          </p:nvPr>
        </p:nvSpPr>
        <p:spPr>
          <a:xfrm>
            <a:off x="1143000" y="685800"/>
            <a:ext cx="4572000" cy="3429000"/>
          </a:xfrm>
          <a:prstGeom prst="rect">
            <a:avLst/>
          </a:prstGeom>
        </p:spPr>
        <p:txBody>
          <a:bodyPr/>
          <a:lstStyle/>
          <a:p>
            <a:pPr/>
          </a:p>
        </p:txBody>
      </p:sp>
      <p:sp>
        <p:nvSpPr>
          <p:cNvPr id="117" name="Shape 117"/>
          <p:cNvSpPr/>
          <p:nvPr>
            <p:ph type="body" sz="quarter" idx="1"/>
          </p:nvPr>
        </p:nvSpPr>
        <p:spPr>
          <a:xfrm>
            <a:off x="914400" y="4343400"/>
            <a:ext cx="5029200" cy="4114800"/>
          </a:xfrm>
          <a:prstGeom prst="rect">
            <a:avLst/>
          </a:prstGeom>
        </p:spPr>
        <p:txBody>
          <a:bodyPr/>
          <a:lstStyle/>
          <a:p>
            <a:p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Helvetica Neue"/>
      </a:defRPr>
    </a:lvl1pPr>
    <a:lvl2pPr indent="228600" defTabSz="457200" latinLnBrk="0">
      <a:lnSpc>
        <a:spcPct val="117999"/>
      </a:lnSpc>
      <a:defRPr sz="2200">
        <a:latin typeface="+mn-lt"/>
        <a:ea typeface="+mn-ea"/>
        <a:cs typeface="+mn-cs"/>
        <a:sym typeface="Helvetica Neue"/>
      </a:defRPr>
    </a:lvl2pPr>
    <a:lvl3pPr indent="457200" defTabSz="457200" latinLnBrk="0">
      <a:lnSpc>
        <a:spcPct val="117999"/>
      </a:lnSpc>
      <a:defRPr sz="2200">
        <a:latin typeface="+mn-lt"/>
        <a:ea typeface="+mn-ea"/>
        <a:cs typeface="+mn-cs"/>
        <a:sym typeface="Helvetica Neue"/>
      </a:defRPr>
    </a:lvl3pPr>
    <a:lvl4pPr indent="685800" defTabSz="457200" latinLnBrk="0">
      <a:lnSpc>
        <a:spcPct val="117999"/>
      </a:lnSpc>
      <a:defRPr sz="2200">
        <a:latin typeface="+mn-lt"/>
        <a:ea typeface="+mn-ea"/>
        <a:cs typeface="+mn-cs"/>
        <a:sym typeface="Helvetica Neue"/>
      </a:defRPr>
    </a:lvl4pPr>
    <a:lvl5pPr indent="914400" defTabSz="457200" latinLnBrk="0">
      <a:lnSpc>
        <a:spcPct val="117999"/>
      </a:lnSpc>
      <a:defRPr sz="2200">
        <a:latin typeface="+mn-lt"/>
        <a:ea typeface="+mn-ea"/>
        <a:cs typeface="+mn-cs"/>
        <a:sym typeface="Helvetica Neue"/>
      </a:defRPr>
    </a:lvl5pPr>
    <a:lvl6pPr indent="1143000" defTabSz="457200" latinLnBrk="0">
      <a:lnSpc>
        <a:spcPct val="117999"/>
      </a:lnSpc>
      <a:defRPr sz="2200">
        <a:latin typeface="+mn-lt"/>
        <a:ea typeface="+mn-ea"/>
        <a:cs typeface="+mn-cs"/>
        <a:sym typeface="Helvetica Neue"/>
      </a:defRPr>
    </a:lvl6pPr>
    <a:lvl7pPr indent="1371600" defTabSz="457200" latinLnBrk="0">
      <a:lnSpc>
        <a:spcPct val="117999"/>
      </a:lnSpc>
      <a:defRPr sz="2200">
        <a:latin typeface="+mn-lt"/>
        <a:ea typeface="+mn-ea"/>
        <a:cs typeface="+mn-cs"/>
        <a:sym typeface="Helvetica Neue"/>
      </a:defRPr>
    </a:lvl7pPr>
    <a:lvl8pPr indent="1600200" defTabSz="457200" latinLnBrk="0">
      <a:lnSpc>
        <a:spcPct val="117999"/>
      </a:lnSpc>
      <a:defRPr sz="2200">
        <a:latin typeface="+mn-lt"/>
        <a:ea typeface="+mn-ea"/>
        <a:cs typeface="+mn-cs"/>
        <a:sym typeface="Helvetica Neue"/>
      </a:defRPr>
    </a:lvl8pPr>
    <a:lvl9pPr indent="1828800" defTabSz="457200" latinLnBrk="0">
      <a:lnSpc>
        <a:spcPct val="117999"/>
      </a:lnSpc>
      <a:defRPr sz="2200">
        <a:latin typeface="+mn-lt"/>
        <a:ea typeface="+mn-ea"/>
        <a:cs typeface="+mn-cs"/>
        <a:sym typeface="Helvetica Neue"/>
      </a:defRPr>
    </a:lvl9pPr>
  </p:notesStyle>
</p:notesMaster>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itle" showMasterSp="0" showMasterPhAnim="1">
  <p:cSld name="Title &amp; Subtitle">
    <p:bg>
      <p:bgPr>
        <a:solidFill>
          <a:srgbClr val="000000"/>
        </a:solidFill>
      </p:bgPr>
    </p:bg>
    <p:spTree>
      <p:nvGrpSpPr>
        <p:cNvPr id="1" name=""/>
        <p:cNvGrpSpPr/>
        <p:nvPr/>
      </p:nvGrpSpPr>
      <p:grpSpPr>
        <a:xfrm>
          <a:off x="0" y="0"/>
          <a:ext cx="0" cy="0"/>
          <a:chOff x="0" y="0"/>
          <a:chExt cx="0" cy="0"/>
        </a:xfrm>
      </p:grpSpPr>
      <p:sp>
        <p:nvSpPr>
          <p:cNvPr id="12" name="Title Text"/>
          <p:cNvSpPr txBox="1"/>
          <p:nvPr>
            <p:ph type="title"/>
          </p:nvPr>
        </p:nvSpPr>
        <p:spPr>
          <a:xfrm>
            <a:off x="3222624" y="2043906"/>
            <a:ext cx="9810754" cy="3095627"/>
          </a:xfrm>
          <a:prstGeom prst="rect">
            <a:avLst/>
          </a:prstGeom>
        </p:spPr>
        <p:txBody>
          <a:bodyPr anchor="b"/>
          <a:lstStyle/>
          <a:p>
            <a:pPr/>
            <a:r>
              <a:t>Title Text</a:t>
            </a:r>
          </a:p>
        </p:txBody>
      </p:sp>
      <p:sp>
        <p:nvSpPr>
          <p:cNvPr id="13" name="Body Level One…"/>
          <p:cNvSpPr txBox="1"/>
          <p:nvPr>
            <p:ph type="body" sz="quarter" idx="1"/>
          </p:nvPr>
        </p:nvSpPr>
        <p:spPr>
          <a:xfrm>
            <a:off x="3222624" y="5222875"/>
            <a:ext cx="9810754" cy="1059658"/>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1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Quote">
    <p:bg>
      <p:bgPr>
        <a:solidFill>
          <a:srgbClr val="000000"/>
        </a:solidFill>
      </p:bgPr>
    </p:bg>
    <p:spTree>
      <p:nvGrpSpPr>
        <p:cNvPr id="1" name=""/>
        <p:cNvGrpSpPr/>
        <p:nvPr/>
      </p:nvGrpSpPr>
      <p:grpSpPr>
        <a:xfrm>
          <a:off x="0" y="0"/>
          <a:ext cx="0" cy="0"/>
          <a:chOff x="0" y="0"/>
          <a:chExt cx="0" cy="0"/>
        </a:xfrm>
      </p:grpSpPr>
      <p:sp>
        <p:nvSpPr>
          <p:cNvPr id="93" name="Body Level One…"/>
          <p:cNvSpPr txBox="1"/>
          <p:nvPr>
            <p:ph type="body" sz="quarter" idx="1"/>
          </p:nvPr>
        </p:nvSpPr>
        <p:spPr>
          <a:xfrm>
            <a:off x="3222624" y="6473030"/>
            <a:ext cx="9810754" cy="444504"/>
          </a:xfrm>
          <a:prstGeom prst="rect">
            <a:avLst/>
          </a:prstGeom>
        </p:spPr>
        <p:txBody>
          <a:bodyPr anchor="t"/>
          <a:lstStyle>
            <a:lvl1pPr marL="0" indent="0" algn="ctr">
              <a:spcBef>
                <a:spcPts val="0"/>
              </a:spcBef>
              <a:buSzTx/>
              <a:buNone/>
              <a:defRPr i="1" sz="2200"/>
            </a:lvl1pPr>
            <a:lvl2pPr marL="701841" indent="-257341" algn="ctr">
              <a:spcBef>
                <a:spcPts val="0"/>
              </a:spcBef>
              <a:buChar char="•"/>
              <a:defRPr i="1" sz="2200"/>
            </a:lvl2pPr>
            <a:lvl3pPr marL="1146342" indent="-257342" algn="ctr">
              <a:spcBef>
                <a:spcPts val="0"/>
              </a:spcBef>
              <a:defRPr i="1" sz="2200"/>
            </a:lvl3pPr>
            <a:lvl4pPr marL="1590842" indent="-257342" algn="ctr">
              <a:spcBef>
                <a:spcPts val="0"/>
              </a:spcBef>
              <a:defRPr i="1" sz="2200"/>
            </a:lvl4pPr>
            <a:lvl5pPr marL="2035342" indent="-257342" algn="ctr">
              <a:spcBef>
                <a:spcPts val="0"/>
              </a:spcBef>
              <a:defRPr i="1" sz="2200"/>
            </a:lvl5pPr>
          </a:lstStyle>
          <a:p>
            <a:pPr/>
            <a:r>
              <a:t>Body Level One</a:t>
            </a:r>
          </a:p>
          <a:p>
            <a:pPr lvl="1"/>
            <a:r>
              <a:t>Body Level Two</a:t>
            </a:r>
          </a:p>
          <a:p>
            <a:pPr lvl="2"/>
            <a:r>
              <a:t>Body Level Three</a:t>
            </a:r>
          </a:p>
          <a:p>
            <a:pPr lvl="3"/>
            <a:r>
              <a:t>Body Level Four</a:t>
            </a:r>
          </a:p>
          <a:p>
            <a:pPr lvl="4"/>
            <a:r>
              <a:t>Body Level Five</a:t>
            </a:r>
          </a:p>
        </p:txBody>
      </p:sp>
      <p:sp>
        <p:nvSpPr>
          <p:cNvPr id="94" name="Shape 94"/>
          <p:cNvSpPr/>
          <p:nvPr>
            <p:ph type="body" sz="quarter" idx="21"/>
          </p:nvPr>
        </p:nvSpPr>
        <p:spPr>
          <a:xfrm>
            <a:off x="3222623" y="4490241"/>
            <a:ext cx="9810754" cy="679454"/>
          </a:xfrm>
          <a:prstGeom prst="rect">
            <a:avLst/>
          </a:prstGeom>
        </p:spPr>
        <p:txBody>
          <a:bodyPr/>
          <a:lstStyle/>
          <a:p>
            <a:pPr/>
          </a:p>
        </p:txBody>
      </p:sp>
      <p:sp>
        <p:nvSpPr>
          <p:cNvPr id="95"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p:bg>
      <p:bgPr>
        <a:solidFill>
          <a:srgbClr val="000000"/>
        </a:solidFill>
      </p:bgPr>
    </p:bg>
    <p:spTree>
      <p:nvGrpSpPr>
        <p:cNvPr id="1" name=""/>
        <p:cNvGrpSpPr/>
        <p:nvPr/>
      </p:nvGrpSpPr>
      <p:grpSpPr>
        <a:xfrm>
          <a:off x="0" y="0"/>
          <a:ext cx="0" cy="0"/>
          <a:chOff x="0" y="0"/>
          <a:chExt cx="0" cy="0"/>
        </a:xfrm>
      </p:grpSpPr>
      <p:sp>
        <p:nvSpPr>
          <p:cNvPr id="102" name="Shape 102"/>
          <p:cNvSpPr/>
          <p:nvPr>
            <p:ph type="pic" idx="21"/>
          </p:nvPr>
        </p:nvSpPr>
        <p:spPr>
          <a:xfrm>
            <a:off x="2029023" y="507998"/>
            <a:ext cx="12192001" cy="9144004"/>
          </a:xfrm>
          <a:prstGeom prst="rect">
            <a:avLst/>
          </a:prstGeom>
        </p:spPr>
        <p:txBody>
          <a:bodyPr lIns="91439" tIns="45719" rIns="91439" bIns="45719" anchor="t">
            <a:noAutofit/>
          </a:bodyPr>
          <a:lstStyle/>
          <a:p>
            <a:pPr/>
          </a:p>
        </p:txBody>
      </p:sp>
      <p:sp>
        <p:nvSpPr>
          <p:cNvPr id="103"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lank">
    <p:bg>
      <p:bgPr>
        <a:solidFill>
          <a:srgbClr val="000000"/>
        </a:solidFill>
      </p:bgPr>
    </p:bg>
    <p:spTree>
      <p:nvGrpSpPr>
        <p:cNvPr id="1" name=""/>
        <p:cNvGrpSpPr/>
        <p:nvPr/>
      </p:nvGrpSpPr>
      <p:grpSpPr>
        <a:xfrm>
          <a:off x="0" y="0"/>
          <a:ext cx="0" cy="0"/>
          <a:chOff x="0" y="0"/>
          <a:chExt cx="0" cy="0"/>
        </a:xfrm>
      </p:grpSpPr>
      <p:sp>
        <p:nvSpPr>
          <p:cNvPr id="110"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Horizontal">
    <p:bg>
      <p:bgPr>
        <a:solidFill>
          <a:srgbClr val="000000"/>
        </a:solidFill>
      </p:bgPr>
    </p:bg>
    <p:spTree>
      <p:nvGrpSpPr>
        <p:cNvPr id="1" name=""/>
        <p:cNvGrpSpPr/>
        <p:nvPr/>
      </p:nvGrpSpPr>
      <p:grpSpPr>
        <a:xfrm>
          <a:off x="0" y="0"/>
          <a:ext cx="0" cy="0"/>
          <a:chOff x="0" y="0"/>
          <a:chExt cx="0" cy="0"/>
        </a:xfrm>
      </p:grpSpPr>
      <p:sp>
        <p:nvSpPr>
          <p:cNvPr id="21" name="Shape 21"/>
          <p:cNvSpPr/>
          <p:nvPr>
            <p:ph type="pic" sz="half" idx="21"/>
          </p:nvPr>
        </p:nvSpPr>
        <p:spPr>
          <a:xfrm>
            <a:off x="3550046" y="1127124"/>
            <a:ext cx="9148141" cy="5536409"/>
          </a:xfrm>
          <a:prstGeom prst="rect">
            <a:avLst/>
          </a:prstGeom>
        </p:spPr>
        <p:txBody>
          <a:bodyPr lIns="91439" tIns="45719" rIns="91439" bIns="45719" anchor="t">
            <a:noAutofit/>
          </a:bodyPr>
          <a:lstStyle/>
          <a:p>
            <a:pPr/>
          </a:p>
        </p:txBody>
      </p:sp>
      <p:sp>
        <p:nvSpPr>
          <p:cNvPr id="22" name="Title Text"/>
          <p:cNvSpPr txBox="1"/>
          <p:nvPr>
            <p:ph type="title"/>
          </p:nvPr>
        </p:nvSpPr>
        <p:spPr>
          <a:xfrm>
            <a:off x="3222624" y="6806406"/>
            <a:ext cx="9810754" cy="1333504"/>
          </a:xfrm>
          <a:prstGeom prst="rect">
            <a:avLst/>
          </a:prstGeom>
        </p:spPr>
        <p:txBody>
          <a:bodyPr/>
          <a:lstStyle/>
          <a:p>
            <a:pPr/>
            <a:r>
              <a:t>Title Text</a:t>
            </a:r>
          </a:p>
        </p:txBody>
      </p:sp>
      <p:sp>
        <p:nvSpPr>
          <p:cNvPr id="23" name="Body Level One…"/>
          <p:cNvSpPr txBox="1"/>
          <p:nvPr>
            <p:ph type="body" sz="quarter" idx="1"/>
          </p:nvPr>
        </p:nvSpPr>
        <p:spPr>
          <a:xfrm>
            <a:off x="3222624" y="8187531"/>
            <a:ext cx="9810754" cy="1059660"/>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24"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 Center">
    <p:bg>
      <p:bgPr>
        <a:solidFill>
          <a:srgbClr val="000000"/>
        </a:solidFill>
      </p:bgPr>
    </p:bg>
    <p:spTree>
      <p:nvGrpSpPr>
        <p:cNvPr id="1" name=""/>
        <p:cNvGrpSpPr/>
        <p:nvPr/>
      </p:nvGrpSpPr>
      <p:grpSpPr>
        <a:xfrm>
          <a:off x="0" y="0"/>
          <a:ext cx="0" cy="0"/>
          <a:chOff x="0" y="0"/>
          <a:chExt cx="0" cy="0"/>
        </a:xfrm>
      </p:grpSpPr>
      <p:sp>
        <p:nvSpPr>
          <p:cNvPr id="31" name="Title Text"/>
          <p:cNvSpPr txBox="1"/>
          <p:nvPr>
            <p:ph type="title"/>
          </p:nvPr>
        </p:nvSpPr>
        <p:spPr>
          <a:xfrm>
            <a:off x="3222624" y="3532187"/>
            <a:ext cx="9810754" cy="3095629"/>
          </a:xfrm>
          <a:prstGeom prst="rect">
            <a:avLst/>
          </a:prstGeom>
        </p:spPr>
        <p:txBody>
          <a:bodyPr/>
          <a:lstStyle/>
          <a:p>
            <a:pPr/>
            <a:r>
              <a:t>Title Text</a:t>
            </a:r>
          </a:p>
        </p:txBody>
      </p:sp>
      <p:sp>
        <p:nvSpPr>
          <p:cNvPr id="3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Vertical">
    <p:bg>
      <p:bgPr>
        <a:solidFill>
          <a:srgbClr val="000000"/>
        </a:solidFill>
      </p:bgPr>
    </p:bg>
    <p:spTree>
      <p:nvGrpSpPr>
        <p:cNvPr id="1" name=""/>
        <p:cNvGrpSpPr/>
        <p:nvPr/>
      </p:nvGrpSpPr>
      <p:grpSpPr>
        <a:xfrm>
          <a:off x="0" y="0"/>
          <a:ext cx="0" cy="0"/>
          <a:chOff x="0" y="0"/>
          <a:chExt cx="0" cy="0"/>
        </a:xfrm>
      </p:grpSpPr>
      <p:sp>
        <p:nvSpPr>
          <p:cNvPr id="39" name="Shape 39"/>
          <p:cNvSpPr/>
          <p:nvPr>
            <p:ph type="pic" sz="half" idx="21"/>
          </p:nvPr>
        </p:nvSpPr>
        <p:spPr>
          <a:xfrm>
            <a:off x="8330406" y="1106986"/>
            <a:ext cx="4992912" cy="7703347"/>
          </a:xfrm>
          <a:prstGeom prst="rect">
            <a:avLst/>
          </a:prstGeom>
        </p:spPr>
        <p:txBody>
          <a:bodyPr lIns="91439" tIns="45719" rIns="91439" bIns="45719" anchor="t">
            <a:noAutofit/>
          </a:bodyPr>
          <a:lstStyle/>
          <a:p>
            <a:pPr/>
          </a:p>
        </p:txBody>
      </p:sp>
      <p:sp>
        <p:nvSpPr>
          <p:cNvPr id="40" name="Title Text"/>
          <p:cNvSpPr txBox="1"/>
          <p:nvPr>
            <p:ph type="title"/>
          </p:nvPr>
        </p:nvSpPr>
        <p:spPr>
          <a:xfrm>
            <a:off x="2924967" y="1103312"/>
            <a:ext cx="5000629" cy="3738563"/>
          </a:xfrm>
          <a:prstGeom prst="rect">
            <a:avLst/>
          </a:prstGeom>
        </p:spPr>
        <p:txBody>
          <a:bodyPr anchor="b"/>
          <a:lstStyle>
            <a:lvl1pPr>
              <a:defRPr sz="6200"/>
            </a:lvl1pPr>
          </a:lstStyle>
          <a:p>
            <a:pPr/>
            <a:r>
              <a:t>Title Text</a:t>
            </a:r>
          </a:p>
        </p:txBody>
      </p:sp>
      <p:sp>
        <p:nvSpPr>
          <p:cNvPr id="41" name="Body Level One…"/>
          <p:cNvSpPr txBox="1"/>
          <p:nvPr>
            <p:ph type="body" sz="quarter" idx="1"/>
          </p:nvPr>
        </p:nvSpPr>
        <p:spPr>
          <a:xfrm>
            <a:off x="2924967" y="4972841"/>
            <a:ext cx="5000629" cy="3857629"/>
          </a:xfrm>
          <a:prstGeom prst="rect">
            <a:avLst/>
          </a:prstGeom>
        </p:spPr>
        <p:txBody>
          <a:bodyPr anchor="t"/>
          <a:lstStyle>
            <a:lvl1pPr marL="0" indent="0" algn="ctr">
              <a:spcBef>
                <a:spcPts val="0"/>
              </a:spcBef>
              <a:buSzTx/>
              <a:buNone/>
              <a:defRPr sz="3200"/>
            </a:lvl1pPr>
            <a:lvl2pPr marL="0" indent="0" algn="ctr">
              <a:spcBef>
                <a:spcPts val="0"/>
              </a:spcBef>
              <a:buSzTx/>
              <a:buNone/>
              <a:defRPr sz="3200"/>
            </a:lvl2pPr>
            <a:lvl3pPr marL="0" indent="0" algn="ctr">
              <a:spcBef>
                <a:spcPts val="0"/>
              </a:spcBef>
              <a:buSzTx/>
              <a:buNone/>
              <a:defRPr sz="3200"/>
            </a:lvl3pPr>
            <a:lvl4pPr marL="0" indent="0" algn="ctr">
              <a:spcBef>
                <a:spcPts val="0"/>
              </a:spcBef>
              <a:buSzTx/>
              <a:buNone/>
              <a:defRPr sz="3200"/>
            </a:lvl4pPr>
            <a:lvl5pPr marL="0" indent="0" algn="ctr">
              <a:spcBef>
                <a:spcPts val="0"/>
              </a:spcBef>
              <a:buSzTx/>
              <a:buNone/>
              <a:defRPr sz="3200"/>
            </a:lvl5pPr>
          </a:lstStyle>
          <a:p>
            <a:pPr/>
            <a:r>
              <a:t>Body Level One</a:t>
            </a:r>
          </a:p>
          <a:p>
            <a:pPr lvl="1"/>
            <a:r>
              <a:t>Body Level Two</a:t>
            </a:r>
          </a:p>
          <a:p>
            <a:pPr lvl="2"/>
            <a:r>
              <a:t>Body Level Three</a:t>
            </a:r>
          </a:p>
          <a:p>
            <a:pPr lvl="3"/>
            <a:r>
              <a:t>Body Level Four</a:t>
            </a:r>
          </a:p>
          <a:p>
            <a:pPr lvl="4"/>
            <a:r>
              <a:t>Body Level Five</a:t>
            </a:r>
          </a:p>
        </p:txBody>
      </p:sp>
      <p:sp>
        <p:nvSpPr>
          <p:cNvPr id="42"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1" showMasterPhAnim="1">
  <p:cSld name="Title - Top">
    <p:spTree>
      <p:nvGrpSpPr>
        <p:cNvPr id="1" name=""/>
        <p:cNvGrpSpPr/>
        <p:nvPr/>
      </p:nvGrpSpPr>
      <p:grpSpPr>
        <a:xfrm>
          <a:off x="0" y="0"/>
          <a:ext cx="0" cy="0"/>
          <a:chOff x="0" y="0"/>
          <a:chExt cx="0" cy="0"/>
        </a:xfrm>
      </p:grpSpPr>
      <p:sp>
        <p:nvSpPr>
          <p:cNvPr id="49"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amp; Bullets">
    <p:bg>
      <p:bgPr>
        <a:solidFill>
          <a:srgbClr val="000000"/>
        </a:solidFill>
      </p:bgPr>
    </p:bg>
    <p:spTree>
      <p:nvGrpSpPr>
        <p:cNvPr id="1" name=""/>
        <p:cNvGrpSpPr/>
        <p:nvPr/>
      </p:nvGrpSpPr>
      <p:grpSpPr>
        <a:xfrm>
          <a:off x="0" y="0"/>
          <a:ext cx="0" cy="0"/>
          <a:chOff x="0" y="0"/>
          <a:chExt cx="0" cy="0"/>
        </a:xfrm>
      </p:grpSpPr>
      <p:sp>
        <p:nvSpPr>
          <p:cNvPr id="56" name="Title Text"/>
          <p:cNvSpPr txBox="1"/>
          <p:nvPr>
            <p:ph type="title"/>
          </p:nvPr>
        </p:nvSpPr>
        <p:spPr>
          <a:xfrm>
            <a:off x="2924967" y="746123"/>
            <a:ext cx="10406068" cy="2024067"/>
          </a:xfrm>
          <a:prstGeom prst="rect">
            <a:avLst/>
          </a:prstGeom>
        </p:spPr>
        <p:txBody>
          <a:bodyPr/>
          <a:lstStyle/>
          <a:p>
            <a:pPr/>
            <a:r>
              <a:t>Title Text</a:t>
            </a:r>
          </a:p>
        </p:txBody>
      </p:sp>
      <p:sp>
        <p:nvSpPr>
          <p:cNvPr id="57" name="Body Level One…"/>
          <p:cNvSpPr txBox="1"/>
          <p:nvPr>
            <p:ph type="body" sz="half" idx="1"/>
          </p:nvPr>
        </p:nvSpPr>
        <p:spPr>
          <a:xfrm>
            <a:off x="2924967" y="2936874"/>
            <a:ext cx="10406068" cy="5893595"/>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5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Title, Bullets &amp; Photo">
    <p:bg>
      <p:bgPr>
        <a:solidFill>
          <a:srgbClr val="000000"/>
        </a:solidFill>
      </p:bgPr>
    </p:bg>
    <p:spTree>
      <p:nvGrpSpPr>
        <p:cNvPr id="1" name=""/>
        <p:cNvGrpSpPr/>
        <p:nvPr/>
      </p:nvGrpSpPr>
      <p:grpSpPr>
        <a:xfrm>
          <a:off x="0" y="0"/>
          <a:ext cx="0" cy="0"/>
          <a:chOff x="0" y="0"/>
          <a:chExt cx="0" cy="0"/>
        </a:xfrm>
      </p:grpSpPr>
      <p:sp>
        <p:nvSpPr>
          <p:cNvPr id="65" name="Shape 65"/>
          <p:cNvSpPr/>
          <p:nvPr>
            <p:ph type="pic" sz="quarter" idx="21"/>
          </p:nvPr>
        </p:nvSpPr>
        <p:spPr>
          <a:xfrm>
            <a:off x="8330406" y="2936874"/>
            <a:ext cx="5000629" cy="5893595"/>
          </a:xfrm>
          <a:prstGeom prst="rect">
            <a:avLst/>
          </a:prstGeom>
        </p:spPr>
        <p:txBody>
          <a:bodyPr lIns="91439" tIns="45719" rIns="91439" bIns="45719" anchor="t">
            <a:noAutofit/>
          </a:bodyPr>
          <a:lstStyle/>
          <a:p>
            <a:pPr/>
          </a:p>
        </p:txBody>
      </p:sp>
      <p:sp>
        <p:nvSpPr>
          <p:cNvPr id="66" name="Title Text"/>
          <p:cNvSpPr txBox="1"/>
          <p:nvPr>
            <p:ph type="title"/>
          </p:nvPr>
        </p:nvSpPr>
        <p:spPr>
          <a:xfrm>
            <a:off x="2924967" y="746123"/>
            <a:ext cx="10406068" cy="2024067"/>
          </a:xfrm>
          <a:prstGeom prst="rect">
            <a:avLst/>
          </a:prstGeom>
        </p:spPr>
        <p:txBody>
          <a:bodyPr/>
          <a:lstStyle/>
          <a:p>
            <a:pPr/>
            <a:r>
              <a:t>Title Text</a:t>
            </a:r>
          </a:p>
        </p:txBody>
      </p:sp>
      <p:sp>
        <p:nvSpPr>
          <p:cNvPr id="67" name="Body Level One…"/>
          <p:cNvSpPr txBox="1"/>
          <p:nvPr>
            <p:ph type="body" sz="quarter" idx="1"/>
          </p:nvPr>
        </p:nvSpPr>
        <p:spPr>
          <a:xfrm>
            <a:off x="2924967" y="2936874"/>
            <a:ext cx="5000629" cy="5893595"/>
          </a:xfrm>
          <a:prstGeom prst="rect">
            <a:avLst/>
          </a:prstGeom>
        </p:spPr>
        <p:txBody>
          <a:bodyPr/>
          <a:lstStyle>
            <a:lvl1pPr marL="342900" indent="-342900">
              <a:spcBef>
                <a:spcPts val="3300"/>
              </a:spcBef>
              <a:defRPr sz="2800"/>
            </a:lvl1pPr>
            <a:lvl2pPr marL="685800" indent="-342900">
              <a:spcBef>
                <a:spcPts val="3300"/>
              </a:spcBef>
              <a:defRPr sz="2800"/>
            </a:lvl2pPr>
            <a:lvl3pPr marL="1231900" indent="-342900">
              <a:spcBef>
                <a:spcPts val="3300"/>
              </a:spcBef>
              <a:defRPr sz="2800"/>
            </a:lvl3pPr>
            <a:lvl4pPr marL="1676400" indent="-342900">
              <a:spcBef>
                <a:spcPts val="3300"/>
              </a:spcBef>
              <a:defRPr sz="2800"/>
            </a:lvl4pPr>
            <a:lvl5pPr marL="2120900" indent="-342900">
              <a:spcBef>
                <a:spcPts val="3300"/>
              </a:spcBef>
              <a:defRPr sz="2800"/>
            </a:lvl5pPr>
          </a:lstStyle>
          <a:p>
            <a:pPr/>
            <a:r>
              <a:t>Body Level One</a:t>
            </a:r>
          </a:p>
          <a:p>
            <a:pPr lvl="1"/>
            <a:r>
              <a:t>Body Level Two</a:t>
            </a:r>
          </a:p>
          <a:p>
            <a:pPr lvl="2"/>
            <a:r>
              <a:t>Body Level Three</a:t>
            </a:r>
          </a:p>
          <a:p>
            <a:pPr lvl="3"/>
            <a:r>
              <a:t>Body Level Four</a:t>
            </a:r>
          </a:p>
          <a:p>
            <a:pPr lvl="4"/>
            <a:r>
              <a:t>Body Level Five</a:t>
            </a:r>
          </a:p>
        </p:txBody>
      </p:sp>
      <p:sp>
        <p:nvSpPr>
          <p:cNvPr id="68"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Bullets">
    <p:bg>
      <p:bgPr>
        <a:solidFill>
          <a:srgbClr val="000000"/>
        </a:solidFill>
      </p:bgPr>
    </p:bg>
    <p:spTree>
      <p:nvGrpSpPr>
        <p:cNvPr id="1" name=""/>
        <p:cNvGrpSpPr/>
        <p:nvPr/>
      </p:nvGrpSpPr>
      <p:grpSpPr>
        <a:xfrm>
          <a:off x="0" y="0"/>
          <a:ext cx="0" cy="0"/>
          <a:chOff x="0" y="0"/>
          <a:chExt cx="0" cy="0"/>
        </a:xfrm>
      </p:grpSpPr>
      <p:sp>
        <p:nvSpPr>
          <p:cNvPr id="75" name="Body Level One…"/>
          <p:cNvSpPr txBox="1"/>
          <p:nvPr>
            <p:ph type="body" idx="1"/>
          </p:nvPr>
        </p:nvSpPr>
        <p:spPr>
          <a:xfrm>
            <a:off x="2924967" y="1698624"/>
            <a:ext cx="10406068" cy="6762754"/>
          </a:xfrm>
          <a:prstGeom prst="rect">
            <a:avLst/>
          </a:prstGeom>
        </p:spPr>
        <p:txBody>
          <a:bodyPr/>
          <a:lstStyle/>
          <a:p>
            <a:pPr/>
            <a:r>
              <a:t>Body Level One</a:t>
            </a:r>
          </a:p>
          <a:p>
            <a:pPr lvl="1"/>
            <a:r>
              <a:t>Body Level Two</a:t>
            </a:r>
          </a:p>
          <a:p>
            <a:pPr lvl="2"/>
            <a:r>
              <a:t>Body Level Three</a:t>
            </a:r>
          </a:p>
          <a:p>
            <a:pPr lvl="3"/>
            <a:r>
              <a:t>Body Level Four</a:t>
            </a:r>
          </a:p>
          <a:p>
            <a:pPr lvl="4"/>
            <a:r>
              <a:t>Body Level Five</a:t>
            </a:r>
          </a:p>
        </p:txBody>
      </p:sp>
      <p:sp>
        <p:nvSpPr>
          <p:cNvPr id="7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type="tx" showMasterSp="0" showMasterPhAnim="1">
  <p:cSld name="Photo - 3 Up">
    <p:bg>
      <p:bgPr>
        <a:solidFill>
          <a:srgbClr val="000000"/>
        </a:solidFill>
      </p:bgPr>
    </p:bg>
    <p:spTree>
      <p:nvGrpSpPr>
        <p:cNvPr id="1" name=""/>
        <p:cNvGrpSpPr/>
        <p:nvPr/>
      </p:nvGrpSpPr>
      <p:grpSpPr>
        <a:xfrm>
          <a:off x="0" y="0"/>
          <a:ext cx="0" cy="0"/>
          <a:chOff x="0" y="0"/>
          <a:chExt cx="0" cy="0"/>
        </a:xfrm>
      </p:grpSpPr>
      <p:sp>
        <p:nvSpPr>
          <p:cNvPr id="83" name="Shape 83"/>
          <p:cNvSpPr/>
          <p:nvPr>
            <p:ph type="pic" sz="quarter" idx="21"/>
          </p:nvPr>
        </p:nvSpPr>
        <p:spPr>
          <a:xfrm>
            <a:off x="8342310" y="5163341"/>
            <a:ext cx="5000629" cy="3655222"/>
          </a:xfrm>
          <a:prstGeom prst="rect">
            <a:avLst/>
          </a:prstGeom>
        </p:spPr>
        <p:txBody>
          <a:bodyPr lIns="91439" tIns="45719" rIns="91439" bIns="45719" anchor="t">
            <a:noAutofit/>
          </a:bodyPr>
          <a:lstStyle/>
          <a:p>
            <a:pPr/>
          </a:p>
        </p:txBody>
      </p:sp>
      <p:sp>
        <p:nvSpPr>
          <p:cNvPr id="84" name="Shape 84"/>
          <p:cNvSpPr/>
          <p:nvPr>
            <p:ph type="pic" sz="quarter" idx="22"/>
          </p:nvPr>
        </p:nvSpPr>
        <p:spPr>
          <a:xfrm>
            <a:off x="8342310" y="1103312"/>
            <a:ext cx="5000629" cy="3655220"/>
          </a:xfrm>
          <a:prstGeom prst="rect">
            <a:avLst/>
          </a:prstGeom>
        </p:spPr>
        <p:txBody>
          <a:bodyPr lIns="91439" tIns="45719" rIns="91439" bIns="45719" anchor="t">
            <a:noAutofit/>
          </a:bodyPr>
          <a:lstStyle/>
          <a:p>
            <a:pPr/>
          </a:p>
        </p:txBody>
      </p:sp>
      <p:sp>
        <p:nvSpPr>
          <p:cNvPr id="85" name="Shape 85"/>
          <p:cNvSpPr/>
          <p:nvPr>
            <p:ph type="pic" sz="half" idx="23"/>
          </p:nvPr>
        </p:nvSpPr>
        <p:spPr>
          <a:xfrm>
            <a:off x="2924967" y="1103312"/>
            <a:ext cx="5000629" cy="7715251"/>
          </a:xfrm>
          <a:prstGeom prst="rect">
            <a:avLst/>
          </a:prstGeom>
        </p:spPr>
        <p:txBody>
          <a:bodyPr lIns="91439" tIns="45719" rIns="91439" bIns="45719" anchor="t">
            <a:noAutofit/>
          </a:bodyPr>
          <a:lstStyle/>
          <a:p>
            <a:pPr/>
          </a:p>
        </p:txBody>
      </p:sp>
      <p:sp>
        <p:nvSpPr>
          <p:cNvPr id="86" name="Slide Number"/>
          <p:cNvSpPr txBox="1"/>
          <p:nvPr>
            <p:ph type="sldNum" sz="quarter" idx="2"/>
          </p:nvPr>
        </p:nvSpPr>
        <p:spPr>
          <a:prstGeom prst="rect">
            <a:avLst/>
          </a:prstGeom>
        </p:spPr>
        <p:txBody>
          <a:bodyPr/>
          <a:lstStyle/>
          <a:p>
            <a:pPr/>
            <a:fld id="{86CB4B4D-7CA3-9044-876B-883B54F8677D}" type="slidenum"/>
          </a:p>
        </p:txBody>
      </p:sp>
    </p:spTree>
  </p:cSld>
  <p:clrMapOvr>
    <a:masterClrMapping/>
  </p:clrMapOvr>
  <p:transition xmlns:p14="http://schemas.microsoft.com/office/powerpoint/2010/main" spd="med" advClick="1"/>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Relationship Id="rId4" Type="http://schemas.openxmlformats.org/officeDocument/2006/relationships/slideLayout" Target="../slideLayouts/slideLayout2.xml"/><Relationship Id="rId5" Type="http://schemas.openxmlformats.org/officeDocument/2006/relationships/slideLayout" Target="../slideLayouts/slideLayout3.xml"/><Relationship Id="rId6" Type="http://schemas.openxmlformats.org/officeDocument/2006/relationships/slideLayout" Target="../slideLayouts/slideLayout4.xml"/><Relationship Id="rId7" Type="http://schemas.openxmlformats.org/officeDocument/2006/relationships/slideLayout" Target="../slideLayouts/slideLayout5.xml"/><Relationship Id="rId8" Type="http://schemas.openxmlformats.org/officeDocument/2006/relationships/slideLayout" Target="../slideLayouts/slideLayout6.xml"/><Relationship Id="rId9" Type="http://schemas.openxmlformats.org/officeDocument/2006/relationships/slideLayout" Target="../slideLayouts/slideLayout7.xml"/><Relationship Id="rId10" Type="http://schemas.openxmlformats.org/officeDocument/2006/relationships/slideLayout" Target="../slideLayouts/slideLayout8.xml"/><Relationship Id="rId11" Type="http://schemas.openxmlformats.org/officeDocument/2006/relationships/slideLayout" Target="../slideLayouts/slideLayout9.xml"/><Relationship Id="rId12" Type="http://schemas.openxmlformats.org/officeDocument/2006/relationships/slideLayout" Target="../slideLayouts/slideLayout10.xml"/><Relationship Id="rId13" Type="http://schemas.openxmlformats.org/officeDocument/2006/relationships/slideLayout" Target="../slideLayouts/slideLayout11.xml"/><Relationship Id="rId14"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p:cSld>
    <p:bg>
      <p:bgPr>
        <a:solidFill>
          <a:srgbClr val="FFFFFF"/>
        </a:solidFill>
      </p:bgPr>
    </p:bg>
    <p:spTree>
      <p:nvGrpSpPr>
        <p:cNvPr id="1" name=""/>
        <p:cNvGrpSpPr/>
        <p:nvPr/>
      </p:nvGrpSpPr>
      <p:grpSpPr>
        <a:xfrm>
          <a:off x="0" y="0"/>
          <a:ext cx="0" cy="0"/>
          <a:chOff x="0" y="0"/>
          <a:chExt cx="0" cy="0"/>
        </a:xfrm>
      </p:grpSpPr>
      <p:pic>
        <p:nvPicPr>
          <p:cNvPr id="2" name="image2.png" descr="image2.png"/>
          <p:cNvPicPr>
            <a:picLocks noChangeAspect="1"/>
          </p:cNvPicPr>
          <p:nvPr/>
        </p:nvPicPr>
        <p:blipFill>
          <a:blip r:embed="rId2">
            <a:extLst/>
          </a:blip>
          <a:stretch>
            <a:fillRect/>
          </a:stretch>
        </p:blipFill>
        <p:spPr>
          <a:xfrm>
            <a:off x="-88900" y="-44136"/>
            <a:ext cx="16421100" cy="1436214"/>
          </a:xfrm>
          <a:prstGeom prst="rect">
            <a:avLst/>
          </a:prstGeom>
          <a:ln w="12700">
            <a:miter lim="400000"/>
          </a:ln>
        </p:spPr>
      </p:pic>
      <p:sp>
        <p:nvSpPr>
          <p:cNvPr id="3" name="Title Text"/>
          <p:cNvSpPr txBox="1"/>
          <p:nvPr>
            <p:ph type="title"/>
          </p:nvPr>
        </p:nvSpPr>
        <p:spPr>
          <a:xfrm>
            <a:off x="2435577" y="1450683"/>
            <a:ext cx="13004801" cy="1851727"/>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nchor="ctr">
            <a:normAutofit fontScale="100000" lnSpcReduction="0"/>
          </a:bodyPr>
          <a:lstStyle/>
          <a:p>
            <a:pPr/>
            <a:r>
              <a:t>Title Text</a:t>
            </a:r>
          </a:p>
        </p:txBody>
      </p:sp>
      <p:sp>
        <p:nvSpPr>
          <p:cNvPr id="4" name="Body Level One…"/>
          <p:cNvSpPr txBox="1"/>
          <p:nvPr>
            <p:ph type="body" idx="1"/>
          </p:nvPr>
        </p:nvSpPr>
        <p:spPr>
          <a:xfrm>
            <a:off x="9073444" y="3302408"/>
            <a:ext cx="6366935" cy="6490294"/>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nchor="ctr">
            <a:normAutofit fontScale="100000" lnSpcReduction="0"/>
          </a:bodyPr>
          <a:lstStyle/>
          <a:p>
            <a:pPr/>
            <a:r>
              <a:t>Body Level One</a:t>
            </a:r>
          </a:p>
          <a:p>
            <a:pPr lvl="1"/>
            <a:r>
              <a:t>Body Level Two</a:t>
            </a:r>
          </a:p>
          <a:p>
            <a:pPr lvl="2"/>
            <a:r>
              <a:t>Body Level Three</a:t>
            </a:r>
          </a:p>
          <a:p>
            <a:pPr lvl="3"/>
            <a:r>
              <a:t>Body Level Four</a:t>
            </a:r>
          </a:p>
          <a:p>
            <a:pPr lvl="4"/>
            <a:r>
              <a:t>Body Level Five</a:t>
            </a:r>
          </a:p>
        </p:txBody>
      </p:sp>
      <p:sp>
        <p:nvSpPr>
          <p:cNvPr id="5" name="Slide Number"/>
          <p:cNvSpPr txBox="1"/>
          <p:nvPr>
            <p:ph type="sldNum" sz="quarter" idx="2"/>
          </p:nvPr>
        </p:nvSpPr>
        <p:spPr>
          <a:xfrm>
            <a:off x="7955092" y="9187656"/>
            <a:ext cx="333910" cy="336551"/>
          </a:xfrm>
          <a:prstGeom prst="rect">
            <a:avLst/>
          </a:prstGeom>
          <a:ln w="12700">
            <a:miter lim="400000"/>
          </a:ln>
        </p:spPr>
        <p:txBody>
          <a:bodyPr wrap="none" lIns="47625" tIns="47625" rIns="47625" bIns="47625">
            <a:spAutoFit/>
          </a:bodyPr>
          <a:lstStyle>
            <a:lvl1pPr>
              <a:defRPr sz="1600">
                <a:solidFill>
                  <a:srgbClr val="FFFFFF"/>
                </a:solidFill>
                <a:latin typeface="Helvetica Light"/>
                <a:ea typeface="Helvetica Light"/>
                <a:cs typeface="Helvetica Light"/>
                <a:sym typeface="Helvetica Light"/>
              </a:defRPr>
            </a:lvl1pPr>
          </a:lstStyle>
          <a:p>
            <a:pPr/>
            <a:fld id="{86CB4B4D-7CA3-9044-876B-883B54F8677D}" type="slidenum"/>
          </a:p>
        </p:txBody>
      </p:sp>
    </p:spTree>
  </p:cSld>
  <p:clrMap bg1="lt1" tx1="dk1" bg2="lt2" tx2="dk2" accent1="accent1" accent2="accent2" accent3="accent3" accent4="accent4" accent5="accent5" accent6="accent6" hlink="hlink" folHlink="folHlink"/>
  <p:sldLayoutIdLst>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 id="2147483658" r:id="rId12"/>
    <p:sldLayoutId id="2147483659" r:id="rId13"/>
    <p:sldLayoutId id="2147483660" r:id="rId14"/>
  </p:sldLayoutIdLst>
  <p:transition xmlns:p14="http://schemas.microsoft.com/office/powerpoint/2010/main" spd="med" advClick="1"/>
  <p:txStyles>
    <p:titleStyle>
      <a:lvl1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1pPr>
      <a:lvl2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2pPr>
      <a:lvl3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3pPr>
      <a:lvl4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4pPr>
      <a:lvl5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5pPr>
      <a:lvl6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6pPr>
      <a:lvl7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7pPr>
      <a:lvl8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8pPr>
      <a:lvl9pPr marL="0" marR="0" indent="0" algn="ctr" defTabSz="608541" rtl="0" latinLnBrk="0">
        <a:lnSpc>
          <a:spcPct val="100000"/>
        </a:lnSpc>
        <a:spcBef>
          <a:spcPts val="0"/>
        </a:spcBef>
        <a:spcAft>
          <a:spcPts val="0"/>
        </a:spcAft>
        <a:buClrTx/>
        <a:buSzTx/>
        <a:buFontTx/>
        <a:buNone/>
        <a:tabLst/>
        <a:defRPr b="0" baseline="0" cap="none" i="0" spc="0" strike="noStrike" sz="8200" u="none">
          <a:solidFill>
            <a:srgbClr val="FFFFFF"/>
          </a:solidFill>
          <a:uFillTx/>
          <a:latin typeface="Helvetica Light"/>
          <a:ea typeface="Helvetica Light"/>
          <a:cs typeface="Helvetica Light"/>
          <a:sym typeface="Helvetica Light"/>
        </a:defRPr>
      </a:lvl9pPr>
    </p:titleStyle>
    <p:bodyStyle>
      <a:lvl1pPr marL="4445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1pPr>
      <a:lvl2pPr marL="8890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2pPr>
      <a:lvl3pPr marL="13335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3pPr>
      <a:lvl4pPr marL="17780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4pPr>
      <a:lvl5pPr marL="22225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5pPr>
      <a:lvl6pPr marL="26670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6pPr>
      <a:lvl7pPr marL="31115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7pPr>
      <a:lvl8pPr marL="35560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8pPr>
      <a:lvl9pPr marL="4000500" marR="0" indent="-444500" algn="l" defTabSz="608541" rtl="0" latinLnBrk="0">
        <a:lnSpc>
          <a:spcPct val="100000"/>
        </a:lnSpc>
        <a:spcBef>
          <a:spcPts val="4300"/>
        </a:spcBef>
        <a:spcAft>
          <a:spcPts val="0"/>
        </a:spcAft>
        <a:buClrTx/>
        <a:buSzPct val="75000"/>
        <a:buFontTx/>
        <a:buChar char="•"/>
        <a:tabLst/>
        <a:defRPr b="0" baseline="0" cap="none" i="0" spc="0" strike="noStrike" sz="3800" u="none">
          <a:solidFill>
            <a:srgbClr val="FFFFFF"/>
          </a:solidFill>
          <a:uFillTx/>
          <a:latin typeface="Helvetica Light"/>
          <a:ea typeface="Helvetica Light"/>
          <a:cs typeface="Helvetica Light"/>
          <a:sym typeface="Helvetica Light"/>
        </a:defRPr>
      </a:lvl9pPr>
    </p:bodyStyle>
    <p:otherStyle>
      <a:lvl1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1pPr>
      <a:lvl2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2pPr>
      <a:lvl3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3pPr>
      <a:lvl4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4pPr>
      <a:lvl5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5pPr>
      <a:lvl6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6pPr>
      <a:lvl7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7pPr>
      <a:lvl8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8pPr>
      <a:lvl9pPr marL="0" marR="0" indent="0" algn="ctr" defTabSz="608541" rtl="0" latinLnBrk="0">
        <a:lnSpc>
          <a:spcPct val="100000"/>
        </a:lnSpc>
        <a:spcBef>
          <a:spcPts val="0"/>
        </a:spcBef>
        <a:spcAft>
          <a:spcPts val="0"/>
        </a:spcAft>
        <a:buClrTx/>
        <a:buSzTx/>
        <a:buFontTx/>
        <a:buNone/>
        <a:tabLst/>
        <a:defRPr b="0" baseline="0" cap="none" i="0" spc="0" strike="noStrike" sz="1600" u="none">
          <a:solidFill>
            <a:schemeClr val="tx1"/>
          </a:solidFill>
          <a:uFillTx/>
          <a:latin typeface="+mn-lt"/>
          <a:ea typeface="+mn-ea"/>
          <a:cs typeface="+mn-cs"/>
          <a:sym typeface="Helvetica Light"/>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2.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s>

</file>

<file path=ppt/slides/_rels/slide3.xml.rels><?xml version="1.0" encoding="UTF-8"?>
<Relationships xmlns="http://schemas.openxmlformats.org/package/2006/relationships"><Relationship Id="rId1" Type="http://schemas.openxmlformats.org/officeDocument/2006/relationships/slideLayout" Target="../slideLayouts/slideLayout5.xml"/><Relationship Id="rId2" Type="http://schemas.openxmlformats.org/officeDocument/2006/relationships/image" Target="../media/image2.png"/><Relationship Id="rId3" Type="http://schemas.openxmlformats.org/officeDocument/2006/relationships/image" Target="../media/image1.jpe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19" name="Image" descr="Image"/>
          <p:cNvPicPr>
            <a:picLocks noChangeAspect="1"/>
          </p:cNvPicPr>
          <p:nvPr/>
        </p:nvPicPr>
        <p:blipFill>
          <a:blip r:embed="rId2">
            <a:extLst/>
          </a:blip>
          <a:srcRect l="15598" t="65374" r="14112" b="24259"/>
          <a:stretch>
            <a:fillRect/>
          </a:stretch>
        </p:blipFill>
        <p:spPr>
          <a:xfrm>
            <a:off x="-76590" y="9439605"/>
            <a:ext cx="16409180" cy="750552"/>
          </a:xfrm>
          <a:prstGeom prst="rect">
            <a:avLst/>
          </a:prstGeom>
          <a:ln w="12700">
            <a:miter lim="400000"/>
          </a:ln>
        </p:spPr>
      </p:pic>
      <p:sp>
        <p:nvSpPr>
          <p:cNvPr id="120" name="USP"/>
          <p:cNvSpPr txBox="1"/>
          <p:nvPr/>
        </p:nvSpPr>
        <p:spPr>
          <a:xfrm>
            <a:off x="622612" y="1866323"/>
            <a:ext cx="15010776" cy="64135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lvl1pPr>
              <a:lnSpc>
                <a:spcPct val="150000"/>
              </a:lnSpc>
              <a:defRPr b="1">
                <a:solidFill>
                  <a:schemeClr val="accent1">
                    <a:lumOff val="-7568"/>
                  </a:schemeClr>
                </a:solidFill>
              </a:defRPr>
            </a:lvl1pPr>
          </a:lstStyle>
          <a:p>
            <a:pPr/>
            <a:r>
              <a:t>Title</a:t>
            </a:r>
          </a:p>
        </p:txBody>
      </p:sp>
      <p:sp>
        <p:nvSpPr>
          <p:cNvPr id="121" name="Flexible deployment can run native and via a  browser…"/>
          <p:cNvSpPr txBox="1"/>
          <p:nvPr/>
        </p:nvSpPr>
        <p:spPr>
          <a:xfrm>
            <a:off x="584694" y="2981918"/>
            <a:ext cx="15086613" cy="495935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p>
            <a:pPr algn="l" defTabSz="457200">
              <a:lnSpc>
                <a:spcPct val="120000"/>
              </a:lnSpc>
              <a:spcBef>
                <a:spcPts val="1500"/>
              </a:spcBef>
              <a:defRPr sz="2200"/>
            </a:pPr>
            <a:r>
              <a:t>Lorem ipsum dolor sit amet, consectetur adipiscing elit. Morbi vitae gravida quam. Pellentesque sed tellus ut risus iaculis pretium. Nullam nec molestie quam, at porta odio. Quisque sed sagittis dui, et tincidunt tellus. Donec eget dictum justo. Quisque sit amet enim libero. Aliquam erat volutpat. Praesent id mauris in enim malesuada malesuada. Curabitur in nisl risus. Integer id neque magna.</a:t>
            </a:r>
          </a:p>
          <a:p>
            <a:pPr algn="l" defTabSz="457200">
              <a:lnSpc>
                <a:spcPct val="120000"/>
              </a:lnSpc>
              <a:spcBef>
                <a:spcPts val="1500"/>
              </a:spcBef>
              <a:defRPr sz="2200"/>
            </a:pPr>
            <a:r>
              <a:t>Nunc purus dui, iaculis vitae consequat sit amet, scelerisque pharetra enim. Vivamus pulvinar velit vitae quam euismod, ac maximus nibh rutrum. Pellentesque et ipsum vel elit interdum convallis. Nulla sem eros, venenatis sit amet eleifend a, convallis a ligula.</a:t>
            </a:r>
          </a:p>
          <a:p>
            <a:pPr algn="l" defTabSz="457200">
              <a:lnSpc>
                <a:spcPct val="120000"/>
              </a:lnSpc>
              <a:spcBef>
                <a:spcPts val="1500"/>
              </a:spcBef>
              <a:defRPr sz="2200"/>
            </a:pPr>
            <a:r>
              <a:t>Nullam nec molestie quam, at porta odio. Quisque sed sagittis dui, et tincidunt tellus. Donec eget dictum justo. Quisque sit amet enim libero. Aliquam erat volutpat.</a:t>
            </a:r>
          </a:p>
          <a:p>
            <a:pPr algn="just" defTabSz="457200">
              <a:lnSpc>
                <a:spcPct val="120000"/>
              </a:lnSpc>
              <a:spcBef>
                <a:spcPts val="1500"/>
              </a:spcBef>
              <a:defRPr sz="2200"/>
            </a:pPr>
            <a:r>
              <a:t>Morbi vitae gravida quam. Pellentesque sed tellus ut risus iaculis pretium. Nullam nec molestie quam, at porta odio. Quisque sed sagittis dui, et tincidunt tellus.</a:t>
            </a:r>
          </a:p>
        </p:txBody>
      </p:sp>
    </p:spTree>
  </p:cSld>
  <p:clrMapOvr>
    <a:masterClrMapping/>
  </p:clrMapOvr>
  <p:transition xmlns:p14="http://schemas.microsoft.com/office/powerpoint/2010/main" spd="med" advClick="1"/>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3" name="Image" descr="Image"/>
          <p:cNvPicPr>
            <a:picLocks noChangeAspect="1"/>
          </p:cNvPicPr>
          <p:nvPr/>
        </p:nvPicPr>
        <p:blipFill>
          <a:blip r:embed="rId2">
            <a:extLst/>
          </a:blip>
          <a:srcRect l="15598" t="65374" r="14112" b="24259"/>
          <a:stretch>
            <a:fillRect/>
          </a:stretch>
        </p:blipFill>
        <p:spPr>
          <a:xfrm>
            <a:off x="-76590" y="9439605"/>
            <a:ext cx="16409180" cy="750552"/>
          </a:xfrm>
          <a:prstGeom prst="rect">
            <a:avLst/>
          </a:prstGeom>
          <a:ln w="12700">
            <a:miter lim="400000"/>
          </a:ln>
        </p:spPr>
      </p:pic>
      <p:sp>
        <p:nvSpPr>
          <p:cNvPr id="124" name="USP"/>
          <p:cNvSpPr txBox="1"/>
          <p:nvPr/>
        </p:nvSpPr>
        <p:spPr>
          <a:xfrm>
            <a:off x="622612" y="1866323"/>
            <a:ext cx="15010776" cy="64135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lvl1pPr>
              <a:lnSpc>
                <a:spcPct val="150000"/>
              </a:lnSpc>
              <a:defRPr b="1">
                <a:solidFill>
                  <a:schemeClr val="accent1">
                    <a:lumOff val="-7568"/>
                  </a:schemeClr>
                </a:solidFill>
              </a:defRPr>
            </a:lvl1pPr>
          </a:lstStyle>
          <a:p>
            <a:pPr/>
            <a:r>
              <a:t>Title</a:t>
            </a:r>
          </a:p>
        </p:txBody>
      </p:sp>
      <p:sp>
        <p:nvSpPr>
          <p:cNvPr id="125" name="Flexible deployment can run native and via a  browser…"/>
          <p:cNvSpPr txBox="1"/>
          <p:nvPr/>
        </p:nvSpPr>
        <p:spPr>
          <a:xfrm>
            <a:off x="584694" y="2981918"/>
            <a:ext cx="15086613" cy="610235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p>
            <a:pPr marL="228600" indent="-228600" algn="l" defTabSz="457200">
              <a:lnSpc>
                <a:spcPct val="120000"/>
              </a:lnSpc>
              <a:spcBef>
                <a:spcPts val="1500"/>
              </a:spcBef>
              <a:buClr>
                <a:srgbClr val="005CAB"/>
              </a:buClr>
              <a:buSzPct val="150000"/>
              <a:buChar char="•"/>
              <a:defRPr sz="2200"/>
            </a:pPr>
            <a:r>
              <a:t>Lorem ipsum dolor sit amet, consectetur adipiscing elit. Morbi vitae gravida quam. </a:t>
            </a:r>
          </a:p>
          <a:p>
            <a:pPr marL="228600" indent="-228600" algn="l" defTabSz="457200">
              <a:lnSpc>
                <a:spcPct val="120000"/>
              </a:lnSpc>
              <a:spcBef>
                <a:spcPts val="1500"/>
              </a:spcBef>
              <a:buClr>
                <a:srgbClr val="005CAB"/>
              </a:buClr>
              <a:buSzPct val="150000"/>
              <a:buChar char="•"/>
              <a:defRPr sz="2200"/>
            </a:pPr>
            <a:r>
              <a:t>Pellentesque sed tellus ut risus iaculis pretium. </a:t>
            </a:r>
          </a:p>
          <a:p>
            <a:pPr marL="228600" indent="-228600" algn="l" defTabSz="457200">
              <a:lnSpc>
                <a:spcPct val="120000"/>
              </a:lnSpc>
              <a:spcBef>
                <a:spcPts val="1500"/>
              </a:spcBef>
              <a:buClr>
                <a:srgbClr val="005CAB"/>
              </a:buClr>
              <a:buSzPct val="150000"/>
              <a:buChar char="•"/>
              <a:defRPr sz="2200"/>
            </a:pPr>
            <a:r>
              <a:t>Nullam nec molestie quam, at porta odio. Quisque sed sagittis dui, et tincidunt tellus. Donec eget dictum justo. Quisque sit amet enim libero. Aliquam erat volutpat. </a:t>
            </a:r>
          </a:p>
          <a:p>
            <a:pPr marL="228600" indent="-228600" algn="l" defTabSz="457200">
              <a:lnSpc>
                <a:spcPct val="120000"/>
              </a:lnSpc>
              <a:spcBef>
                <a:spcPts val="1500"/>
              </a:spcBef>
              <a:buClr>
                <a:srgbClr val="005CAB"/>
              </a:buClr>
              <a:buSzPct val="150000"/>
              <a:buChar char="•"/>
              <a:defRPr sz="2200"/>
            </a:pPr>
            <a:r>
              <a:t>Praesent id mauris in enim malesuada malesuada. Curabitur in nisl risus. Integer id neque magna.</a:t>
            </a:r>
          </a:p>
          <a:p>
            <a:pPr marL="228600" indent="-228600" algn="l" defTabSz="457200">
              <a:lnSpc>
                <a:spcPct val="120000"/>
              </a:lnSpc>
              <a:spcBef>
                <a:spcPts val="1500"/>
              </a:spcBef>
              <a:buClr>
                <a:srgbClr val="005CAB"/>
              </a:buClr>
              <a:buSzPct val="150000"/>
              <a:buChar char="•"/>
              <a:defRPr sz="2200"/>
            </a:pPr>
            <a:r>
              <a:t>Nunc purus dui, iaculis vitae consequat sit amet, scelerisque pharetra enim. </a:t>
            </a:r>
          </a:p>
          <a:p>
            <a:pPr marL="228600" indent="-228600" algn="l" defTabSz="457200">
              <a:lnSpc>
                <a:spcPct val="120000"/>
              </a:lnSpc>
              <a:spcBef>
                <a:spcPts val="1500"/>
              </a:spcBef>
              <a:buClr>
                <a:srgbClr val="005CAB"/>
              </a:buClr>
              <a:buSzPct val="150000"/>
              <a:buChar char="•"/>
              <a:defRPr sz="2200"/>
            </a:pPr>
            <a:r>
              <a:t>Vivamus pulvinar velit vitae quam euismod, ac maximus nibh rutrum. Pellentesque et ipsum vel elit interdum convallis.</a:t>
            </a:r>
          </a:p>
          <a:p>
            <a:pPr marL="228600" indent="-228600" algn="l" defTabSz="457200">
              <a:lnSpc>
                <a:spcPct val="120000"/>
              </a:lnSpc>
              <a:spcBef>
                <a:spcPts val="1500"/>
              </a:spcBef>
              <a:buClr>
                <a:srgbClr val="005CAB"/>
              </a:buClr>
              <a:buSzPct val="150000"/>
              <a:buChar char="•"/>
              <a:defRPr sz="2200"/>
            </a:pPr>
            <a:r>
              <a:t>Nullam nec molestie quam, at porta odio. Quisque sed sagittis dui, et tincidunt tellus. </a:t>
            </a:r>
          </a:p>
          <a:p>
            <a:pPr marL="228600" indent="-228600" algn="l" defTabSz="457200">
              <a:lnSpc>
                <a:spcPct val="120000"/>
              </a:lnSpc>
              <a:spcBef>
                <a:spcPts val="1500"/>
              </a:spcBef>
              <a:buClr>
                <a:srgbClr val="005CAB"/>
              </a:buClr>
              <a:buSzPct val="150000"/>
              <a:buChar char="•"/>
              <a:defRPr sz="2200"/>
            </a:pPr>
            <a:r>
              <a:t>Donec eget dictum justo. Quisque sit amet enim libero. Aliquam erat volutpat.</a:t>
            </a:r>
          </a:p>
          <a:p>
            <a:pPr marL="228600" indent="-228600" algn="just" defTabSz="457200">
              <a:lnSpc>
                <a:spcPct val="120000"/>
              </a:lnSpc>
              <a:spcBef>
                <a:spcPts val="1500"/>
              </a:spcBef>
              <a:buClr>
                <a:srgbClr val="005CAB"/>
              </a:buClr>
              <a:buSzPct val="150000"/>
              <a:buChar char="•"/>
              <a:defRPr sz="2200"/>
            </a:pPr>
            <a:r>
              <a:t>Morbi vitae gravida quam. Pellentesque sed tellus ut risus iaculis pretium. </a:t>
            </a:r>
          </a:p>
        </p:txBody>
      </p:sp>
    </p:spTree>
  </p:cSld>
  <p:clrMapOvr>
    <a:masterClrMapping/>
  </p:clrMapOvr>
  <p:transition xmlns:p14="http://schemas.microsoft.com/office/powerpoint/2010/main" spd="med" advClick="1"/>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a14="http://schemas.microsoft.com/office/drawing/2010/main" showMasterSp="1" showMasterPhAnim="1">
  <p:cSld>
    <p:spTree>
      <p:nvGrpSpPr>
        <p:cNvPr id="1" name=""/>
        <p:cNvGrpSpPr/>
        <p:nvPr/>
      </p:nvGrpSpPr>
      <p:grpSpPr>
        <a:xfrm>
          <a:off x="0" y="0"/>
          <a:ext cx="0" cy="0"/>
          <a:chOff x="0" y="0"/>
          <a:chExt cx="0" cy="0"/>
        </a:xfrm>
      </p:grpSpPr>
      <p:pic>
        <p:nvPicPr>
          <p:cNvPr id="127" name="Image" descr="Image"/>
          <p:cNvPicPr>
            <a:picLocks noChangeAspect="1"/>
          </p:cNvPicPr>
          <p:nvPr/>
        </p:nvPicPr>
        <p:blipFill>
          <a:blip r:embed="rId2">
            <a:extLst/>
          </a:blip>
          <a:srcRect l="15598" t="65374" r="14112" b="24259"/>
          <a:stretch>
            <a:fillRect/>
          </a:stretch>
        </p:blipFill>
        <p:spPr>
          <a:xfrm>
            <a:off x="-76590" y="9439605"/>
            <a:ext cx="16409180" cy="750552"/>
          </a:xfrm>
          <a:prstGeom prst="rect">
            <a:avLst/>
          </a:prstGeom>
          <a:ln w="12700">
            <a:miter lim="400000"/>
          </a:ln>
        </p:spPr>
      </p:pic>
      <p:sp>
        <p:nvSpPr>
          <p:cNvPr id="128" name="USP"/>
          <p:cNvSpPr txBox="1"/>
          <p:nvPr/>
        </p:nvSpPr>
        <p:spPr>
          <a:xfrm>
            <a:off x="622612" y="1866323"/>
            <a:ext cx="15010776" cy="64135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lvl1pPr>
              <a:lnSpc>
                <a:spcPct val="150000"/>
              </a:lnSpc>
              <a:defRPr b="1">
                <a:solidFill>
                  <a:schemeClr val="accent1">
                    <a:lumOff val="-7568"/>
                  </a:schemeClr>
                </a:solidFill>
              </a:defRPr>
            </a:lvl1pPr>
          </a:lstStyle>
          <a:p>
            <a:pPr/>
            <a:r>
              <a:t>Title</a:t>
            </a:r>
          </a:p>
        </p:txBody>
      </p:sp>
      <p:sp>
        <p:nvSpPr>
          <p:cNvPr id="129" name="Flexible deployment can run native and via a  browser…"/>
          <p:cNvSpPr txBox="1"/>
          <p:nvPr/>
        </p:nvSpPr>
        <p:spPr>
          <a:xfrm>
            <a:off x="584694" y="2981918"/>
            <a:ext cx="7519223" cy="5761991"/>
          </a:xfrm>
          <a:prstGeom prst="rect">
            <a:avLst/>
          </a:prstGeom>
          <a:ln w="12700">
            <a:miter lim="400000"/>
          </a:ln>
          <a:extLst>
            <a:ext uri="{C572A759-6A51-4108-AA02-DFA0A04FC94B}">
              <ma14:wrappingTextBoxFlag xmlns:ma14="http://schemas.microsoft.com/office/mac/drawingml/2011/main" val="1"/>
            </a:ext>
          </a:extLst>
        </p:spPr>
        <p:txBody>
          <a:bodyPr lIns="47625" tIns="47625" rIns="47625" bIns="47625">
            <a:spAutoFit/>
          </a:bodyPr>
          <a:lstStyle/>
          <a:p>
            <a:pPr algn="l" defTabSz="457200">
              <a:lnSpc>
                <a:spcPct val="120000"/>
              </a:lnSpc>
              <a:spcBef>
                <a:spcPts val="1500"/>
              </a:spcBef>
              <a:defRPr sz="2300"/>
            </a:pPr>
            <a:r>
              <a:t>Lorem ipsum dolor sit amet, consectetur adipiscing elit. Morbi vitae gravida quam. Pellentesque sed tellus ut risus iaculis pretium. Nullam nec molestie quam, at porta odio. Quisque sed sagittis dui, et tincidunt tellus. Donec eget dictum justo. Quisque sit amet enim libero. Aliquam erat volutpat. Praesent id mauris in enim malesuada malesuada. Curabitur in nisl risus. Integer id neque magna.</a:t>
            </a:r>
          </a:p>
          <a:p>
            <a:pPr algn="l" defTabSz="457200">
              <a:lnSpc>
                <a:spcPct val="120000"/>
              </a:lnSpc>
              <a:spcBef>
                <a:spcPts val="1500"/>
              </a:spcBef>
              <a:defRPr sz="2300"/>
            </a:pPr>
            <a:r>
              <a:t>Nunc purus dui, iaculis vitae consequat sit amet, scelerisque pharetra enim. Vivamus pulvinar velit vitae quam euismod, ac maximus nibh rutrum. Pellentesque et ipsum vel elit interdum convallis. Nulla sem eros, venenatis sit amet eleifend a, convallis a ligula.</a:t>
            </a:r>
          </a:p>
        </p:txBody>
      </p:sp>
      <p:pic>
        <p:nvPicPr>
          <p:cNvPr id="130" name="image.jpg" descr="image.jpg"/>
          <p:cNvPicPr>
            <a:picLocks noChangeAspect="1"/>
          </p:cNvPicPr>
          <p:nvPr/>
        </p:nvPicPr>
        <p:blipFill>
          <a:blip r:embed="rId3">
            <a:extLst/>
          </a:blip>
          <a:srcRect l="925" t="9322" r="1048" b="9322"/>
          <a:stretch>
            <a:fillRect/>
          </a:stretch>
        </p:blipFill>
        <p:spPr>
          <a:xfrm>
            <a:off x="8692026" y="2987382"/>
            <a:ext cx="6929635" cy="5751064"/>
          </a:xfrm>
          <a:prstGeom prst="rect">
            <a:avLst/>
          </a:prstGeom>
          <a:ln w="12700">
            <a:miter lim="400000"/>
          </a:ln>
        </p:spPr>
      </p:pic>
    </p:spTree>
  </p:cSld>
  <p:clrMapOvr>
    <a:masterClrMapping/>
  </p:clrMapOvr>
  <p:transition xmlns:p14="http://schemas.microsoft.com/office/powerpoint/2010/main" spd="med" advClick="1"/>
</p:sld>
</file>

<file path=ppt/theme/theme1.xml><?xml version="1.0" encoding="utf-8"?>
<a:theme xmlns:a="http://schemas.openxmlformats.org/drawingml/2006/main" xmlns:r="http://schemas.openxmlformats.org/officeDocument/2006/relationships" name="Black">
  <a:themeElements>
    <a:clrScheme name="Black">
      <a:dk1>
        <a:srgbClr val="000000"/>
      </a:dk1>
      <a:lt1>
        <a:srgbClr val="000000"/>
      </a:lt1>
      <a:dk2>
        <a:srgbClr val="A7A7A7"/>
      </a:dk2>
      <a:lt2>
        <a:srgbClr val="535353"/>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a:ea typeface="Helvetica"/>
        <a:cs typeface="Helvetica"/>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chemeClr val="accent1"/>
          </a:solidFill>
          <a:prstDash val="solid"/>
          <a:round/>
        </a:ln>
        <a:effectLst/>
        <a:sp3d/>
      </a:spPr>
      <a:bodyPr rot="0" spcFirstLastPara="1" vertOverflow="overflow" horzOverflow="overflow" vert="horz" wrap="square" lIns="47625" tIns="47625" rIns="47625" bIns="47625" numCol="1" spcCol="38100" rtlCol="0" anchor="ctr" upright="0">
        <a:spAutoFit/>
      </a:bodyPr>
      <a:lstStyle>
        <a:def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7625" tIns="47625" rIns="47625" bIns="47625" numCol="1" spcCol="38100" rtlCol="0" anchor="ctr" upright="0">
        <a:spAutoFit/>
      </a:bodyPr>
      <a:lstStyle>
        <a:def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ppt/theme/theme2.xml><?xml version="1.0" encoding="utf-8"?>
<a:theme xmlns:a="http://schemas.openxmlformats.org/drawingml/2006/main" xmlns:r="http://schemas.openxmlformats.org/officeDocument/2006/relationships" name="Black">
  <a:themeElements>
    <a:clrScheme name="Black">
      <a:dk1>
        <a:srgbClr val="000000"/>
      </a:dk1>
      <a:lt1>
        <a:srgbClr val="FFFFFF"/>
      </a:lt1>
      <a:dk2>
        <a:srgbClr val="A7A7A7"/>
      </a:dk2>
      <a:lt2>
        <a:srgbClr val="535353"/>
      </a:lt2>
      <a:accent1>
        <a:srgbClr val="0065C1"/>
      </a:accent1>
      <a:accent2>
        <a:srgbClr val="00A6AC"/>
      </a:accent2>
      <a:accent3>
        <a:srgbClr val="308B16"/>
      </a:accent3>
      <a:accent4>
        <a:srgbClr val="BC8027"/>
      </a:accent4>
      <a:accent5>
        <a:srgbClr val="971817"/>
      </a:accent5>
      <a:accent6>
        <a:srgbClr val="5747C1"/>
      </a:accent6>
      <a:hlink>
        <a:srgbClr val="0000FF"/>
      </a:hlink>
      <a:folHlink>
        <a:srgbClr val="FF00FF"/>
      </a:folHlink>
    </a:clrScheme>
    <a:fontScheme name="Black">
      <a:majorFont>
        <a:latin typeface="Helvetica"/>
        <a:ea typeface="Helvetica"/>
        <a:cs typeface="Helvetica"/>
      </a:majorFont>
      <a:minorFont>
        <a:latin typeface="Helvetica Neue"/>
        <a:ea typeface="Helvetica Neue"/>
        <a:cs typeface="Helvetica Neue"/>
      </a:minorFont>
    </a:fontScheme>
    <a:fmtScheme name="Black">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000000"/>
        </a:solidFill>
        <a:ln w="25400" cap="flat">
          <a:solidFill>
            <a:schemeClr val="accent1"/>
          </a:solidFill>
          <a:prstDash val="solid"/>
          <a:round/>
        </a:ln>
        <a:effectLst/>
        <a:sp3d/>
      </a:spPr>
      <a:bodyPr rot="0" spcFirstLastPara="1" vertOverflow="overflow" horzOverflow="overflow" vert="horz" wrap="square" lIns="47625" tIns="47625" rIns="47625" bIns="47625" numCol="1" spcCol="38100" rtlCol="0" anchor="ctr" upright="0">
        <a:spAutoFit/>
      </a:bodyPr>
      <a:lstStyle>
        <a:def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upright="0">
        <a:noAutofit/>
      </a:bodyPr>
      <a:lstStyle>
        <a:def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lnDef>
    <a:txDef>
      <a:spPr>
        <a:noFill/>
        <a:ln w="12700" cap="flat">
          <a:noFill/>
          <a:miter lim="400000"/>
        </a:ln>
        <a:effectLst/>
        <a:sp3d/>
      </a:spPr>
      <a:bodyPr rot="0" spcFirstLastPara="1" vertOverflow="overflow" horzOverflow="overflow" vert="horz" wrap="square" lIns="47625" tIns="47625" rIns="47625" bIns="47625" numCol="1" spcCol="38100" rtlCol="0" anchor="ctr" upright="0">
        <a:spAutoFit/>
      </a:bodyPr>
      <a:lstStyle>
        <a:defPPr marL="0" marR="0" indent="0" algn="ctr" defTabSz="608541" rtl="0" fontAlgn="auto" latinLnBrk="0" hangingPunct="0">
          <a:lnSpc>
            <a:spcPct val="100000"/>
          </a:lnSpc>
          <a:spcBef>
            <a:spcPts val="0"/>
          </a:spcBef>
          <a:spcAft>
            <a:spcPts val="0"/>
          </a:spcAft>
          <a:buClrTx/>
          <a:buSzTx/>
          <a:buFontTx/>
          <a:buNone/>
          <a:tabLst/>
          <a:defRPr b="0" baseline="0" cap="none" i="0" spc="0" strike="noStrike" sz="3600" u="none" kumimoji="0" normalizeH="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b="0" baseline="0" cap="none" i="0" spc="0" strike="noStrike" sz="1800" u="none" kumimoji="0" normalizeH="0">
            <a:ln>
              <a:noFill/>
            </a:ln>
            <a:solidFill>
              <a:srgbClr val="000000"/>
            </a:solidFill>
            <a:effectLst/>
            <a:uFillTx/>
          </a:defRPr>
        </a:lvl9pPr>
      </a:lstStyle>
      <a:style>
        <a:lnRef idx="0"/>
        <a:fillRef idx="0"/>
        <a:effectRef idx="0"/>
        <a:fontRef idx="none"/>
      </a:style>
    </a:txDef>
  </a:objectDefaults>
</a:theme>
</file>

<file path=docProps/app.xml><?xml version="1.0" encoding="utf-8"?>
<Properties xmlns="http://schemas.openxmlformats.org/officeDocument/2006/extended-properties" xmlns:vt="http://schemas.openxmlformats.org/officeDocument/2006/docPropsVTypes"/>
</file>

<file path=docProps/core.xml><?xml version="1.0" encoding="utf-8"?>
<cp:coreProperties xmlns:cp="http://schemas.openxmlformats.org/package/2006/metadata/core-properties" xmlns:dc="http://purl.org/dc/elements/1.1/" xmlns:dcterms="http://purl.org/dc/terms/" xmlns:xsi="http://www.w3.org/2001/XMLSchema-instance"/>
</file>